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28" r:id="rId2"/>
    <p:sldId id="330" r:id="rId3"/>
    <p:sldId id="338" r:id="rId4"/>
    <p:sldId id="339" r:id="rId5"/>
    <p:sldId id="341" r:id="rId6"/>
    <p:sldId id="340" r:id="rId7"/>
    <p:sldId id="335" r:id="rId8"/>
  </p:sldIdLst>
  <p:sldSz cx="9144000" cy="6858000" type="screen4x3"/>
  <p:notesSz cx="6797675" cy="9926638"/>
  <p:defaultTextStyle>
    <a:defPPr>
      <a:defRPr lang="nb-NO"/>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EB"/>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ddels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nb-NO"/>
          </a:p>
        </p:txBody>
      </p:sp>
      <p:sp>
        <p:nvSpPr>
          <p:cNvPr id="24579" name="Rectangle 3"/>
          <p:cNvSpPr>
            <a:spLocks noGrp="1" noChangeArrowheads="1"/>
          </p:cNvSpPr>
          <p:nvPr>
            <p:ph type="dt" sz="quarter"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nb-NO"/>
          </a:p>
        </p:txBody>
      </p:sp>
      <p:sp>
        <p:nvSpPr>
          <p:cNvPr id="24580" name="Rectangle 4"/>
          <p:cNvSpPr>
            <a:spLocks noGrp="1" noChangeArrowheads="1"/>
          </p:cNvSpPr>
          <p:nvPr>
            <p:ph type="ftr" sz="quarter" idx="2"/>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nb-NO"/>
          </a:p>
        </p:txBody>
      </p:sp>
      <p:sp>
        <p:nvSpPr>
          <p:cNvPr id="24581" name="Rectangle 5"/>
          <p:cNvSpPr>
            <a:spLocks noGrp="1" noChangeArrowheads="1"/>
          </p:cNvSpPr>
          <p:nvPr>
            <p:ph type="sldNum" sz="quarter" idx="3"/>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218228A-A87A-764A-907F-CB47F7D75F08}" type="slidenum">
              <a:rPr lang="nb-NO"/>
              <a:pPr/>
              <a:t>‹#›</a:t>
            </a:fld>
            <a:endParaRPr lang="nb-NO"/>
          </a:p>
        </p:txBody>
      </p:sp>
    </p:spTree>
    <p:extLst>
      <p:ext uri="{BB962C8B-B14F-4D97-AF65-F5344CB8AC3E}">
        <p14:creationId xmlns:p14="http://schemas.microsoft.com/office/powerpoint/2010/main" val="32968460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nb-NO"/>
          </a:p>
        </p:txBody>
      </p:sp>
      <p:sp>
        <p:nvSpPr>
          <p:cNvPr id="16387"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nb-NO"/>
          </a:p>
        </p:txBody>
      </p:sp>
      <p:sp>
        <p:nvSpPr>
          <p:cNvPr id="1536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6389"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6390"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nb-NO"/>
          </a:p>
        </p:txBody>
      </p:sp>
      <p:sp>
        <p:nvSpPr>
          <p:cNvPr id="16391"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2B2087E-6E4C-EA41-8D92-6EF325D8610C}" type="slidenum">
              <a:rPr lang="nb-NO"/>
              <a:pPr/>
              <a:t>‹#›</a:t>
            </a:fld>
            <a:endParaRPr lang="nb-NO"/>
          </a:p>
        </p:txBody>
      </p:sp>
    </p:spTree>
    <p:extLst>
      <p:ext uri="{BB962C8B-B14F-4D97-AF65-F5344CB8AC3E}">
        <p14:creationId xmlns:p14="http://schemas.microsoft.com/office/powerpoint/2010/main" val="4163122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4" name="Picture 7" descr="GIL_logo"/>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8035925" y="188913"/>
            <a:ext cx="1000125" cy="1038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Plassholder for bunntekst 18"/>
          <p:cNvSpPr txBox="1">
            <a:spLocks/>
          </p:cNvSpPr>
          <p:nvPr userDrawn="1"/>
        </p:nvSpPr>
        <p:spPr bwMode="auto">
          <a:xfrm>
            <a:off x="142875" y="6459538"/>
            <a:ext cx="8893175" cy="327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nb-NO" sz="1600" b="1" i="1"/>
              <a:t>GIL – Sammen skaper vi ei aktivitetsglad bygd!</a:t>
            </a:r>
          </a:p>
        </p:txBody>
      </p:sp>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a:t>Klikk for å redigere undertittelstil i malen</a:t>
            </a:r>
          </a:p>
        </p:txBody>
      </p:sp>
      <p:sp>
        <p:nvSpPr>
          <p:cNvPr id="6" name="Plassholder for dato 3"/>
          <p:cNvSpPr>
            <a:spLocks noGrp="1"/>
          </p:cNvSpPr>
          <p:nvPr>
            <p:ph type="dt" sz="half" idx="10"/>
          </p:nvPr>
        </p:nvSpPr>
        <p:spPr/>
        <p:txBody>
          <a:bodyPr/>
          <a:lstStyle>
            <a:lvl1pPr>
              <a:defRPr/>
            </a:lvl1pPr>
          </a:lstStyle>
          <a:p>
            <a:pPr>
              <a:defRPr/>
            </a:pPr>
            <a:endParaRPr lang="nb-NO"/>
          </a:p>
        </p:txBody>
      </p:sp>
      <p:sp>
        <p:nvSpPr>
          <p:cNvPr id="7" name="Plassholder for bunntekst 4"/>
          <p:cNvSpPr>
            <a:spLocks noGrp="1"/>
          </p:cNvSpPr>
          <p:nvPr>
            <p:ph type="ftr" sz="quarter" idx="11"/>
          </p:nvPr>
        </p:nvSpPr>
        <p:spPr>
          <a:xfrm>
            <a:off x="2916238" y="6308725"/>
            <a:ext cx="2895600" cy="476250"/>
          </a:xfrm>
        </p:spPr>
        <p:txBody>
          <a:bodyPr/>
          <a:lstStyle>
            <a:lvl1pPr>
              <a:defRPr/>
            </a:lvl1pPr>
          </a:lstStyle>
          <a:p>
            <a:pPr>
              <a:defRPr/>
            </a:pPr>
            <a:endParaRPr lang="nb-NO"/>
          </a:p>
        </p:txBody>
      </p:sp>
      <p:sp>
        <p:nvSpPr>
          <p:cNvPr id="8" name="Plassholder for lysbildenummer 5"/>
          <p:cNvSpPr>
            <a:spLocks noGrp="1"/>
          </p:cNvSpPr>
          <p:nvPr>
            <p:ph type="sldNum" sz="quarter" idx="12"/>
          </p:nvPr>
        </p:nvSpPr>
        <p:spPr/>
        <p:txBody>
          <a:bodyPr/>
          <a:lstStyle>
            <a:lvl1pPr>
              <a:defRPr/>
            </a:lvl1pPr>
          </a:lstStyle>
          <a:p>
            <a:fld id="{D1D08207-0AC4-CF4D-9D16-129B30648BEE}" type="slidenum">
              <a:rPr lang="nb-NO"/>
              <a:pPr/>
              <a:t>‹#›</a:t>
            </a:fld>
            <a:endParaRPr lang="nb-NO"/>
          </a:p>
        </p:txBody>
      </p:sp>
    </p:spTree>
    <p:extLst>
      <p:ext uri="{BB962C8B-B14F-4D97-AF65-F5344CB8AC3E}">
        <p14:creationId xmlns:p14="http://schemas.microsoft.com/office/powerpoint/2010/main" val="4009441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fld id="{222D95EB-D00B-9B45-8F5A-A958891CD0F6}" type="slidenum">
              <a:rPr lang="nb-NO"/>
              <a:pPr/>
              <a:t>‹#›</a:t>
            </a:fld>
            <a:endParaRPr lang="nb-NO"/>
          </a:p>
        </p:txBody>
      </p:sp>
    </p:spTree>
    <p:extLst>
      <p:ext uri="{BB962C8B-B14F-4D97-AF65-F5344CB8AC3E}">
        <p14:creationId xmlns:p14="http://schemas.microsoft.com/office/powerpoint/2010/main" val="3299296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fld id="{B0F3DB97-1818-574A-8768-A521B09537B3}" type="slidenum">
              <a:rPr lang="nb-NO"/>
              <a:pPr/>
              <a:t>‹#›</a:t>
            </a:fld>
            <a:endParaRPr lang="nb-NO"/>
          </a:p>
        </p:txBody>
      </p:sp>
    </p:spTree>
    <p:extLst>
      <p:ext uri="{BB962C8B-B14F-4D97-AF65-F5344CB8AC3E}">
        <p14:creationId xmlns:p14="http://schemas.microsoft.com/office/powerpoint/2010/main" val="3861366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tel og innhold">
    <p:spTree>
      <p:nvGrpSpPr>
        <p:cNvPr id="1" name=""/>
        <p:cNvGrpSpPr/>
        <p:nvPr/>
      </p:nvGrpSpPr>
      <p:grpSpPr>
        <a:xfrm>
          <a:off x="0" y="0"/>
          <a:ext cx="0" cy="0"/>
          <a:chOff x="0" y="0"/>
          <a:chExt cx="0" cy="0"/>
        </a:xfrm>
      </p:grpSpPr>
      <p:pic>
        <p:nvPicPr>
          <p:cNvPr id="4" name="Picture 7" descr="GIL_logo"/>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8035925" y="188913"/>
            <a:ext cx="1000125" cy="1038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9"/>
          <p:cNvSpPr>
            <a:spLocks noChangeArrowheads="1"/>
          </p:cNvSpPr>
          <p:nvPr userDrawn="1"/>
        </p:nvSpPr>
        <p:spPr bwMode="auto">
          <a:xfrm>
            <a:off x="0" y="6497638"/>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nb-NO" sz="1400" b="1" i="1"/>
              <a:t>GIL – Sammen skaper vi ei aktivitetsglad bygd!</a:t>
            </a:r>
          </a:p>
        </p:txBody>
      </p:sp>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dato 3"/>
          <p:cNvSpPr>
            <a:spLocks noGrp="1"/>
          </p:cNvSpPr>
          <p:nvPr>
            <p:ph type="dt" sz="half" idx="10"/>
          </p:nvPr>
        </p:nvSpPr>
        <p:spPr/>
        <p:txBody>
          <a:bodyPr/>
          <a:lstStyle>
            <a:lvl1pPr>
              <a:defRPr/>
            </a:lvl1pPr>
          </a:lstStyle>
          <a:p>
            <a:pPr>
              <a:defRPr/>
            </a:pPr>
            <a:endParaRPr lang="nb-NO"/>
          </a:p>
        </p:txBody>
      </p:sp>
      <p:sp>
        <p:nvSpPr>
          <p:cNvPr id="7" name="Plassholder for bunntekst 4"/>
          <p:cNvSpPr>
            <a:spLocks noGrp="1"/>
          </p:cNvSpPr>
          <p:nvPr>
            <p:ph type="ftr" sz="quarter" idx="11"/>
          </p:nvPr>
        </p:nvSpPr>
        <p:spPr/>
        <p:txBody>
          <a:bodyPr/>
          <a:lstStyle>
            <a:lvl1pPr>
              <a:defRPr/>
            </a:lvl1pPr>
          </a:lstStyle>
          <a:p>
            <a:pPr>
              <a:defRPr/>
            </a:pPr>
            <a:endParaRPr lang="nb-NO"/>
          </a:p>
        </p:txBody>
      </p:sp>
      <p:sp>
        <p:nvSpPr>
          <p:cNvPr id="8" name="Plassholder for lysbildenummer 5"/>
          <p:cNvSpPr>
            <a:spLocks noGrp="1"/>
          </p:cNvSpPr>
          <p:nvPr>
            <p:ph type="sldNum" sz="quarter" idx="12"/>
          </p:nvPr>
        </p:nvSpPr>
        <p:spPr/>
        <p:txBody>
          <a:bodyPr/>
          <a:lstStyle>
            <a:lvl1pPr>
              <a:defRPr/>
            </a:lvl1pPr>
          </a:lstStyle>
          <a:p>
            <a:fld id="{5C71C7C1-F09A-384A-86DF-234EC6D111E9}" type="slidenum">
              <a:rPr lang="nb-NO"/>
              <a:pPr/>
              <a:t>‹#›</a:t>
            </a:fld>
            <a:endParaRPr lang="nb-NO"/>
          </a:p>
        </p:txBody>
      </p:sp>
    </p:spTree>
    <p:extLst>
      <p:ext uri="{BB962C8B-B14F-4D97-AF65-F5344CB8AC3E}">
        <p14:creationId xmlns:p14="http://schemas.microsoft.com/office/powerpoint/2010/main" val="1154082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fld id="{F31DD2A7-8194-474A-8930-EDDC090163C3}" type="slidenum">
              <a:rPr lang="nb-NO"/>
              <a:pPr/>
              <a:t>‹#›</a:t>
            </a:fld>
            <a:endParaRPr lang="nb-NO"/>
          </a:p>
        </p:txBody>
      </p:sp>
    </p:spTree>
    <p:extLst>
      <p:ext uri="{BB962C8B-B14F-4D97-AF65-F5344CB8AC3E}">
        <p14:creationId xmlns:p14="http://schemas.microsoft.com/office/powerpoint/2010/main" val="1025209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pPr>
              <a:defRPr/>
            </a:pPr>
            <a:endParaRPr lang="nb-NO"/>
          </a:p>
        </p:txBody>
      </p:sp>
      <p:sp>
        <p:nvSpPr>
          <p:cNvPr id="7" name="Rectangle 6"/>
          <p:cNvSpPr>
            <a:spLocks noGrp="1" noChangeArrowheads="1"/>
          </p:cNvSpPr>
          <p:nvPr>
            <p:ph type="sldNum" sz="quarter" idx="12"/>
          </p:nvPr>
        </p:nvSpPr>
        <p:spPr>
          <a:ln/>
        </p:spPr>
        <p:txBody>
          <a:bodyPr/>
          <a:lstStyle>
            <a:lvl1pPr>
              <a:defRPr/>
            </a:lvl1pPr>
          </a:lstStyle>
          <a:p>
            <a:fld id="{6F2ADB07-70F9-D24B-8FCD-7FD6220A1D3E}" type="slidenum">
              <a:rPr lang="nb-NO"/>
              <a:pPr/>
              <a:t>‹#›</a:t>
            </a:fld>
            <a:endParaRPr lang="nb-NO"/>
          </a:p>
        </p:txBody>
      </p:sp>
    </p:spTree>
    <p:extLst>
      <p:ext uri="{BB962C8B-B14F-4D97-AF65-F5344CB8AC3E}">
        <p14:creationId xmlns:p14="http://schemas.microsoft.com/office/powerpoint/2010/main" val="3802480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Rectangle 4"/>
          <p:cNvSpPr>
            <a:spLocks noGrp="1" noChangeArrowheads="1"/>
          </p:cNvSpPr>
          <p:nvPr>
            <p:ph type="dt" sz="half" idx="10"/>
          </p:nvPr>
        </p:nvSpPr>
        <p:spPr>
          <a:ln/>
        </p:spPr>
        <p:txBody>
          <a:bodyPr/>
          <a:lstStyle>
            <a:lvl1pPr>
              <a:defRPr/>
            </a:lvl1pPr>
          </a:lstStyle>
          <a:p>
            <a:pPr>
              <a:defRPr/>
            </a:pPr>
            <a:endParaRPr lang="nb-NO"/>
          </a:p>
        </p:txBody>
      </p:sp>
      <p:sp>
        <p:nvSpPr>
          <p:cNvPr id="8" name="Rectangle 5"/>
          <p:cNvSpPr>
            <a:spLocks noGrp="1" noChangeArrowheads="1"/>
          </p:cNvSpPr>
          <p:nvPr>
            <p:ph type="ftr" sz="quarter" idx="11"/>
          </p:nvPr>
        </p:nvSpPr>
        <p:spPr>
          <a:ln/>
        </p:spPr>
        <p:txBody>
          <a:bodyPr/>
          <a:lstStyle>
            <a:lvl1pPr>
              <a:defRPr/>
            </a:lvl1pPr>
          </a:lstStyle>
          <a:p>
            <a:pPr>
              <a:defRPr/>
            </a:pPr>
            <a:endParaRPr lang="nb-NO"/>
          </a:p>
        </p:txBody>
      </p:sp>
      <p:sp>
        <p:nvSpPr>
          <p:cNvPr id="9" name="Rectangle 6"/>
          <p:cNvSpPr>
            <a:spLocks noGrp="1" noChangeArrowheads="1"/>
          </p:cNvSpPr>
          <p:nvPr>
            <p:ph type="sldNum" sz="quarter" idx="12"/>
          </p:nvPr>
        </p:nvSpPr>
        <p:spPr>
          <a:ln/>
        </p:spPr>
        <p:txBody>
          <a:bodyPr/>
          <a:lstStyle>
            <a:lvl1pPr>
              <a:defRPr/>
            </a:lvl1pPr>
          </a:lstStyle>
          <a:p>
            <a:fld id="{4E5825A1-A9E9-FB4D-AF6F-2BB97A5050EB}" type="slidenum">
              <a:rPr lang="nb-NO"/>
              <a:pPr/>
              <a:t>‹#›</a:t>
            </a:fld>
            <a:endParaRPr lang="nb-NO"/>
          </a:p>
        </p:txBody>
      </p:sp>
    </p:spTree>
    <p:extLst>
      <p:ext uri="{BB962C8B-B14F-4D97-AF65-F5344CB8AC3E}">
        <p14:creationId xmlns:p14="http://schemas.microsoft.com/office/powerpoint/2010/main" val="733291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Rectangle 4"/>
          <p:cNvSpPr>
            <a:spLocks noGrp="1" noChangeArrowheads="1"/>
          </p:cNvSpPr>
          <p:nvPr>
            <p:ph type="dt" sz="half" idx="10"/>
          </p:nvPr>
        </p:nvSpPr>
        <p:spPr>
          <a:ln/>
        </p:spPr>
        <p:txBody>
          <a:bodyPr/>
          <a:lstStyle>
            <a:lvl1pPr>
              <a:defRPr/>
            </a:lvl1pPr>
          </a:lstStyle>
          <a:p>
            <a:pPr>
              <a:defRPr/>
            </a:pPr>
            <a:endParaRPr lang="nb-NO"/>
          </a:p>
        </p:txBody>
      </p:sp>
      <p:sp>
        <p:nvSpPr>
          <p:cNvPr id="4" name="Rectangle 5"/>
          <p:cNvSpPr>
            <a:spLocks noGrp="1" noChangeArrowheads="1"/>
          </p:cNvSpPr>
          <p:nvPr>
            <p:ph type="ftr" sz="quarter" idx="11"/>
          </p:nvPr>
        </p:nvSpPr>
        <p:spPr>
          <a:ln/>
        </p:spPr>
        <p:txBody>
          <a:bodyPr/>
          <a:lstStyle>
            <a:lvl1pPr>
              <a:defRPr/>
            </a:lvl1pPr>
          </a:lstStyle>
          <a:p>
            <a:pPr>
              <a:defRPr/>
            </a:pPr>
            <a:endParaRPr lang="nb-NO"/>
          </a:p>
        </p:txBody>
      </p:sp>
      <p:sp>
        <p:nvSpPr>
          <p:cNvPr id="5" name="Rectangle 6"/>
          <p:cNvSpPr>
            <a:spLocks noGrp="1" noChangeArrowheads="1"/>
          </p:cNvSpPr>
          <p:nvPr>
            <p:ph type="sldNum" sz="quarter" idx="12"/>
          </p:nvPr>
        </p:nvSpPr>
        <p:spPr>
          <a:ln/>
        </p:spPr>
        <p:txBody>
          <a:bodyPr/>
          <a:lstStyle>
            <a:lvl1pPr>
              <a:defRPr/>
            </a:lvl1pPr>
          </a:lstStyle>
          <a:p>
            <a:fld id="{98ACCD9A-29FD-2549-BEB6-9791911A235A}" type="slidenum">
              <a:rPr lang="nb-NO"/>
              <a:pPr/>
              <a:t>‹#›</a:t>
            </a:fld>
            <a:endParaRPr lang="nb-NO"/>
          </a:p>
        </p:txBody>
      </p:sp>
    </p:spTree>
    <p:extLst>
      <p:ext uri="{BB962C8B-B14F-4D97-AF65-F5344CB8AC3E}">
        <p14:creationId xmlns:p14="http://schemas.microsoft.com/office/powerpoint/2010/main" val="2008957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b-NO"/>
          </a:p>
        </p:txBody>
      </p:sp>
      <p:sp>
        <p:nvSpPr>
          <p:cNvPr id="3" name="Rectangle 5"/>
          <p:cNvSpPr>
            <a:spLocks noGrp="1" noChangeArrowheads="1"/>
          </p:cNvSpPr>
          <p:nvPr>
            <p:ph type="ftr" sz="quarter" idx="11"/>
          </p:nvPr>
        </p:nvSpPr>
        <p:spPr>
          <a:ln/>
        </p:spPr>
        <p:txBody>
          <a:bodyPr/>
          <a:lstStyle>
            <a:lvl1pPr>
              <a:defRPr/>
            </a:lvl1pPr>
          </a:lstStyle>
          <a:p>
            <a:pPr>
              <a:defRPr/>
            </a:pPr>
            <a:endParaRPr lang="nb-NO"/>
          </a:p>
        </p:txBody>
      </p:sp>
      <p:sp>
        <p:nvSpPr>
          <p:cNvPr id="4" name="Rectangle 6"/>
          <p:cNvSpPr>
            <a:spLocks noGrp="1" noChangeArrowheads="1"/>
          </p:cNvSpPr>
          <p:nvPr>
            <p:ph type="sldNum" sz="quarter" idx="12"/>
          </p:nvPr>
        </p:nvSpPr>
        <p:spPr>
          <a:ln/>
        </p:spPr>
        <p:txBody>
          <a:bodyPr/>
          <a:lstStyle>
            <a:lvl1pPr>
              <a:defRPr/>
            </a:lvl1pPr>
          </a:lstStyle>
          <a:p>
            <a:fld id="{ED849882-3DE3-A14D-AFB4-9861F488C5A4}" type="slidenum">
              <a:rPr lang="nb-NO"/>
              <a:pPr/>
              <a:t>‹#›</a:t>
            </a:fld>
            <a:endParaRPr lang="nb-NO"/>
          </a:p>
        </p:txBody>
      </p:sp>
    </p:spTree>
    <p:extLst>
      <p:ext uri="{BB962C8B-B14F-4D97-AF65-F5344CB8AC3E}">
        <p14:creationId xmlns:p14="http://schemas.microsoft.com/office/powerpoint/2010/main" val="3543779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pPr>
              <a:defRPr/>
            </a:pPr>
            <a:endParaRPr lang="nb-NO"/>
          </a:p>
        </p:txBody>
      </p:sp>
      <p:sp>
        <p:nvSpPr>
          <p:cNvPr id="7" name="Rectangle 6"/>
          <p:cNvSpPr>
            <a:spLocks noGrp="1" noChangeArrowheads="1"/>
          </p:cNvSpPr>
          <p:nvPr>
            <p:ph type="sldNum" sz="quarter" idx="12"/>
          </p:nvPr>
        </p:nvSpPr>
        <p:spPr>
          <a:ln/>
        </p:spPr>
        <p:txBody>
          <a:bodyPr/>
          <a:lstStyle>
            <a:lvl1pPr>
              <a:defRPr/>
            </a:lvl1pPr>
          </a:lstStyle>
          <a:p>
            <a:fld id="{19D81136-1BB5-B84A-97C0-EF59F5785EA6}" type="slidenum">
              <a:rPr lang="nb-NO"/>
              <a:pPr/>
              <a:t>‹#›</a:t>
            </a:fld>
            <a:endParaRPr lang="nb-NO"/>
          </a:p>
        </p:txBody>
      </p:sp>
    </p:spTree>
    <p:extLst>
      <p:ext uri="{BB962C8B-B14F-4D97-AF65-F5344CB8AC3E}">
        <p14:creationId xmlns:p14="http://schemas.microsoft.com/office/powerpoint/2010/main" val="3140023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pPr>
              <a:defRPr/>
            </a:pPr>
            <a:endParaRPr lang="nb-NO"/>
          </a:p>
        </p:txBody>
      </p:sp>
      <p:sp>
        <p:nvSpPr>
          <p:cNvPr id="7" name="Rectangle 6"/>
          <p:cNvSpPr>
            <a:spLocks noGrp="1" noChangeArrowheads="1"/>
          </p:cNvSpPr>
          <p:nvPr>
            <p:ph type="sldNum" sz="quarter" idx="12"/>
          </p:nvPr>
        </p:nvSpPr>
        <p:spPr>
          <a:ln/>
        </p:spPr>
        <p:txBody>
          <a:bodyPr/>
          <a:lstStyle>
            <a:lvl1pPr>
              <a:defRPr/>
            </a:lvl1pPr>
          </a:lstStyle>
          <a:p>
            <a:fld id="{DC9FC6F3-D8FA-F946-9E03-ABB8C4F57997}" type="slidenum">
              <a:rPr lang="nb-NO"/>
              <a:pPr/>
              <a:t>‹#›</a:t>
            </a:fld>
            <a:endParaRPr lang="nb-NO"/>
          </a:p>
        </p:txBody>
      </p:sp>
    </p:spTree>
    <p:extLst>
      <p:ext uri="{BB962C8B-B14F-4D97-AF65-F5344CB8AC3E}">
        <p14:creationId xmlns:p14="http://schemas.microsoft.com/office/powerpoint/2010/main" val="3414712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66"/>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nb-NO"/>
              <a:t>Klikk for å redigere tittelstil</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nb-NO"/>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nb-NO"/>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9175082-D127-FB4A-9389-12757B90A972}" type="slidenum">
              <a:rPr lang="nb-NO"/>
              <a:pPr/>
              <a:t>‹#›</a:t>
            </a:fld>
            <a:endParaRPr lang="nb-NO"/>
          </a:p>
        </p:txBody>
      </p:sp>
      <p:pic>
        <p:nvPicPr>
          <p:cNvPr id="1031" name="Picture 7" descr="GIL_logo"/>
          <p:cNvPicPr>
            <a:picLocks noChangeAspect="1" noChangeArrowheads="1"/>
          </p:cNvPicPr>
          <p:nvPr userDrawn="1"/>
        </p:nvPicPr>
        <p:blipFill>
          <a:blip r:embed="rId13" cstate="email">
            <a:extLst>
              <a:ext uri="{28A0092B-C50C-407E-A947-70E740481C1C}">
                <a14:useLocalDpi xmlns:a14="http://schemas.microsoft.com/office/drawing/2010/main" val="0"/>
              </a:ext>
            </a:extLst>
          </a:blip>
          <a:srcRect/>
          <a:stretch>
            <a:fillRect/>
          </a:stretch>
        </p:blipFill>
        <p:spPr bwMode="auto">
          <a:xfrm>
            <a:off x="8035925" y="188913"/>
            <a:ext cx="1000125" cy="1038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32" name="Rectangle 8"/>
          <p:cNvSpPr>
            <a:spLocks noChangeArrowheads="1"/>
          </p:cNvSpPr>
          <p:nvPr userDrawn="1"/>
        </p:nvSpPr>
        <p:spPr bwMode="auto">
          <a:xfrm>
            <a:off x="0" y="6470650"/>
            <a:ext cx="9144000"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nb-NO" sz="1600" b="1" i="1"/>
              <a:t>GIL – Sammen skaper vi ei aktivitetsglad bygd!</a:t>
            </a:r>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a:t>GIL </a:t>
            </a:r>
            <a:r>
              <a:rPr lang="en-GB" dirty="0" err="1"/>
              <a:t>konferansen</a:t>
            </a:r>
            <a:r>
              <a:rPr lang="en-GB" dirty="0"/>
              <a:t> 2017</a:t>
            </a:r>
          </a:p>
        </p:txBody>
      </p:sp>
      <p:sp>
        <p:nvSpPr>
          <p:cNvPr id="5" name="TekstSylinder 4"/>
          <p:cNvSpPr txBox="1"/>
          <p:nvPr/>
        </p:nvSpPr>
        <p:spPr>
          <a:xfrm>
            <a:off x="179512" y="1484784"/>
            <a:ext cx="8990139" cy="4832092"/>
          </a:xfrm>
          <a:prstGeom prst="rect">
            <a:avLst/>
          </a:prstGeom>
          <a:noFill/>
        </p:spPr>
        <p:txBody>
          <a:bodyPr wrap="square" rtlCol="0">
            <a:spAutoFit/>
          </a:bodyPr>
          <a:lstStyle/>
          <a:p>
            <a:pPr algn="ctr"/>
            <a:r>
              <a:rPr lang="nb-NO" sz="2800" b="1" i="1" dirty="0"/>
              <a:t>‘Flest mulig – lengst mulig’ Hvordan kan GIL beholde ungdommen i idretten?</a:t>
            </a:r>
          </a:p>
          <a:p>
            <a:endParaRPr lang="nb-NO" b="1" i="1" dirty="0"/>
          </a:p>
          <a:p>
            <a:endParaRPr lang="nb-NO" b="1" i="1" dirty="0"/>
          </a:p>
          <a:p>
            <a:endParaRPr lang="nb-NO" b="1" i="1" dirty="0"/>
          </a:p>
          <a:p>
            <a:endParaRPr lang="nb-NO" b="1" i="1" dirty="0"/>
          </a:p>
          <a:p>
            <a:endParaRPr lang="nb-NO" b="1" i="1" dirty="0"/>
          </a:p>
          <a:p>
            <a:endParaRPr lang="nb-NO" b="1" i="1" dirty="0"/>
          </a:p>
          <a:p>
            <a:endParaRPr lang="nb-NO" b="1" i="1" dirty="0"/>
          </a:p>
          <a:p>
            <a:endParaRPr lang="nb-NO" b="1" i="1" dirty="0"/>
          </a:p>
          <a:p>
            <a:endParaRPr lang="nb-NO" b="1" i="1" dirty="0"/>
          </a:p>
          <a:p>
            <a:endParaRPr lang="nb-NO" b="1" i="1" dirty="0"/>
          </a:p>
          <a:p>
            <a:pPr algn="ctr"/>
            <a:endParaRPr lang="nb-NO" b="1" i="1" dirty="0"/>
          </a:p>
          <a:p>
            <a:endParaRPr lang="nb-NO" i="1" dirty="0"/>
          </a:p>
          <a:p>
            <a:endParaRPr lang="nb-NO" dirty="0"/>
          </a:p>
          <a:p>
            <a:endParaRPr lang="nb-NO" dirty="0"/>
          </a:p>
        </p:txBody>
      </p:sp>
      <p:pic>
        <p:nvPicPr>
          <p:cNvPr id="8" name="Bilde 7"/>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832946" y="2457960"/>
            <a:ext cx="3683270" cy="3916582"/>
          </a:xfrm>
          <a:prstGeom prst="rect">
            <a:avLst/>
          </a:prstGeom>
        </p:spPr>
      </p:pic>
    </p:spTree>
    <p:extLst>
      <p:ext uri="{BB962C8B-B14F-4D97-AF65-F5344CB8AC3E}">
        <p14:creationId xmlns:p14="http://schemas.microsoft.com/office/powerpoint/2010/main" val="785688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GIL konferansen 2017</a:t>
            </a:r>
          </a:p>
        </p:txBody>
      </p:sp>
      <p:sp>
        <p:nvSpPr>
          <p:cNvPr id="3" name="Plassholder for innhold 2"/>
          <p:cNvSpPr>
            <a:spLocks noGrp="1"/>
          </p:cNvSpPr>
          <p:nvPr>
            <p:ph idx="1"/>
          </p:nvPr>
        </p:nvSpPr>
        <p:spPr>
          <a:xfrm>
            <a:off x="440429" y="1196752"/>
            <a:ext cx="8229600" cy="4896544"/>
          </a:xfrm>
        </p:spPr>
        <p:txBody>
          <a:bodyPr/>
          <a:lstStyle/>
          <a:p>
            <a:pPr marL="0" indent="0">
              <a:buNone/>
            </a:pPr>
            <a:r>
              <a:rPr lang="nb-NO" sz="1800" b="1" i="1" dirty="0"/>
              <a:t>Hvordan kan GIL inkludere og involvere foreldre på en bedre måte enn vi gjør i dag</a:t>
            </a:r>
            <a:r>
              <a:rPr lang="nb-NO" sz="1800" b="1" i="1" dirty="0" smtClean="0"/>
              <a:t>?</a:t>
            </a:r>
          </a:p>
          <a:p>
            <a:pPr marL="0" indent="0">
              <a:buNone/>
            </a:pPr>
            <a:endParaRPr lang="nb-NO" sz="1800" b="1" i="1" dirty="0"/>
          </a:p>
          <a:p>
            <a:pPr>
              <a:buFont typeface="Arial" panose="020B0604020202020204" pitchFamily="34" charset="0"/>
              <a:buChar char="•"/>
            </a:pPr>
            <a:r>
              <a:rPr lang="nb-NO" sz="1800" b="1" i="1" dirty="0" smtClean="0"/>
              <a:t>Engasjere foreldrene tidlig – sammenheng mellom hvor lenge ungdommen er aktive og tilstedeværelse hos foreldre</a:t>
            </a:r>
          </a:p>
          <a:p>
            <a:pPr>
              <a:buFont typeface="Arial" panose="020B0604020202020204" pitchFamily="34" charset="0"/>
              <a:buChar char="•"/>
            </a:pPr>
            <a:r>
              <a:rPr lang="nb-NO" sz="1800" b="1" i="1" dirty="0" smtClean="0"/>
              <a:t>Mer tilpassede oppgaver – lavterskel</a:t>
            </a:r>
          </a:p>
          <a:p>
            <a:pPr>
              <a:buFont typeface="Arial" panose="020B0604020202020204" pitchFamily="34" charset="0"/>
              <a:buChar char="•"/>
            </a:pPr>
            <a:r>
              <a:rPr lang="nb-NO" sz="1800" b="1" i="1" dirty="0" smtClean="0"/>
              <a:t>Kartlegg kompetanse / synliggjøre hvilke oppgaver som må gjøres</a:t>
            </a:r>
          </a:p>
          <a:p>
            <a:pPr>
              <a:buFont typeface="Arial" panose="020B0604020202020204" pitchFamily="34" charset="0"/>
              <a:buChar char="•"/>
            </a:pPr>
            <a:r>
              <a:rPr lang="nb-NO" sz="1800" b="1" i="1" dirty="0" smtClean="0"/>
              <a:t>Dugnad er gøy! Det er faktisk det – veldig sosialt.</a:t>
            </a:r>
          </a:p>
          <a:p>
            <a:pPr>
              <a:buFont typeface="Arial" panose="020B0604020202020204" pitchFamily="34" charset="0"/>
              <a:buChar char="•"/>
            </a:pPr>
            <a:r>
              <a:rPr lang="nb-NO" sz="1800" b="1" i="1" dirty="0" smtClean="0"/>
              <a:t>Alltid kommunisere «Den lille gule»</a:t>
            </a:r>
          </a:p>
          <a:p>
            <a:pPr>
              <a:buFont typeface="Arial" panose="020B0604020202020204" pitchFamily="34" charset="0"/>
              <a:buChar char="•"/>
            </a:pPr>
            <a:r>
              <a:rPr lang="nb-NO" sz="1800" b="1" i="1" dirty="0" smtClean="0"/>
              <a:t>Bra med konferanse</a:t>
            </a:r>
          </a:p>
          <a:p>
            <a:pPr>
              <a:buFont typeface="Arial" panose="020B0604020202020204" pitchFamily="34" charset="0"/>
              <a:buChar char="•"/>
            </a:pPr>
            <a:r>
              <a:rPr lang="nb-NO" sz="1800" b="1" i="1" dirty="0" smtClean="0"/>
              <a:t>Vær positive – let etter det som er bra, kom med konstruktive tilbakemelding</a:t>
            </a:r>
          </a:p>
          <a:p>
            <a:pPr>
              <a:buFont typeface="Arial" panose="020B0604020202020204" pitchFamily="34" charset="0"/>
              <a:buChar char="•"/>
            </a:pPr>
            <a:r>
              <a:rPr lang="nb-NO" sz="1800" b="1" i="1" dirty="0" smtClean="0"/>
              <a:t>Foreldremøte</a:t>
            </a:r>
          </a:p>
          <a:p>
            <a:pPr>
              <a:buFont typeface="Arial" panose="020B0604020202020204" pitchFamily="34" charset="0"/>
              <a:buChar char="•"/>
            </a:pPr>
            <a:r>
              <a:rPr lang="nb-NO" sz="1800" b="1" i="1" dirty="0" smtClean="0"/>
              <a:t>Kommunikasjon</a:t>
            </a:r>
          </a:p>
          <a:p>
            <a:pPr marL="0" indent="0">
              <a:buNone/>
            </a:pPr>
            <a:endParaRPr lang="nb-NO" sz="1800" b="1" i="1" dirty="0"/>
          </a:p>
          <a:p>
            <a:pPr marL="0" indent="0">
              <a:buNone/>
            </a:pPr>
            <a:endParaRPr lang="nb-NO" sz="1800" dirty="0"/>
          </a:p>
          <a:p>
            <a:pPr marL="0" indent="0">
              <a:buNone/>
            </a:pPr>
            <a:endParaRPr lang="nb-NO" sz="1800" i="1" dirty="0"/>
          </a:p>
        </p:txBody>
      </p:sp>
    </p:spTree>
    <p:extLst>
      <p:ext uri="{BB962C8B-B14F-4D97-AF65-F5344CB8AC3E}">
        <p14:creationId xmlns:p14="http://schemas.microsoft.com/office/powerpoint/2010/main" val="1583796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GIL konferansen 2017</a:t>
            </a:r>
          </a:p>
        </p:txBody>
      </p:sp>
      <p:sp>
        <p:nvSpPr>
          <p:cNvPr id="3" name="Plassholder for innhold 2"/>
          <p:cNvSpPr>
            <a:spLocks noGrp="1"/>
          </p:cNvSpPr>
          <p:nvPr>
            <p:ph idx="1"/>
          </p:nvPr>
        </p:nvSpPr>
        <p:spPr>
          <a:xfrm>
            <a:off x="440429" y="1196752"/>
            <a:ext cx="8229600" cy="4896544"/>
          </a:xfrm>
        </p:spPr>
        <p:txBody>
          <a:bodyPr/>
          <a:lstStyle/>
          <a:p>
            <a:pPr marL="0" indent="0">
              <a:buNone/>
            </a:pPr>
            <a:r>
              <a:rPr lang="nb-NO" sz="1800" b="1" i="1" dirty="0"/>
              <a:t>Hvordan kan trenerne legge til rette for at alle utøvere skal få et tilbud på sitt nivå</a:t>
            </a:r>
            <a:r>
              <a:rPr lang="nb-NO" sz="1800" b="1" i="1" dirty="0" smtClean="0"/>
              <a:t>?</a:t>
            </a:r>
          </a:p>
          <a:p>
            <a:pPr marL="0" indent="0">
              <a:buNone/>
            </a:pPr>
            <a:endParaRPr lang="nb-NO" sz="1800" b="1" i="1" dirty="0"/>
          </a:p>
          <a:p>
            <a:pPr>
              <a:buFont typeface="Arial" panose="020B0604020202020204" pitchFamily="34" charset="0"/>
              <a:buChar char="•"/>
            </a:pPr>
            <a:r>
              <a:rPr lang="nb-NO" sz="1800" b="1" i="1" dirty="0" smtClean="0"/>
              <a:t>Ikke direkte nivåinndeling, men fokus på hva den enkelte må øve på</a:t>
            </a:r>
          </a:p>
          <a:p>
            <a:pPr>
              <a:buFont typeface="Arial" panose="020B0604020202020204" pitchFamily="34" charset="0"/>
              <a:buChar char="•"/>
            </a:pPr>
            <a:r>
              <a:rPr lang="nb-NO" sz="1800" b="1" i="1" dirty="0" smtClean="0"/>
              <a:t>Akseptere at man driver flere idretter</a:t>
            </a:r>
          </a:p>
          <a:p>
            <a:pPr>
              <a:buFont typeface="Arial" panose="020B0604020202020204" pitchFamily="34" charset="0"/>
              <a:buChar char="•"/>
            </a:pPr>
            <a:r>
              <a:rPr lang="nb-NO" sz="1800" b="1" i="1" dirty="0" smtClean="0"/>
              <a:t>Legge til rette for at det er greit å ikke være på alle treninger</a:t>
            </a:r>
          </a:p>
          <a:p>
            <a:pPr>
              <a:buFont typeface="Arial" panose="020B0604020202020204" pitchFamily="34" charset="0"/>
              <a:buChar char="•"/>
            </a:pPr>
            <a:r>
              <a:rPr lang="nb-NO" sz="1800" b="1" i="1" dirty="0" smtClean="0"/>
              <a:t>Trening er trening</a:t>
            </a:r>
          </a:p>
          <a:p>
            <a:pPr>
              <a:buFont typeface="Arial" panose="020B0604020202020204" pitchFamily="34" charset="0"/>
              <a:buChar char="•"/>
            </a:pPr>
            <a:r>
              <a:rPr lang="nb-NO" sz="1800" b="1" i="1" dirty="0" smtClean="0"/>
              <a:t>Utøvere gjennomfører egne økte – involveres i planleggingen</a:t>
            </a:r>
          </a:p>
          <a:p>
            <a:pPr>
              <a:buFont typeface="Arial" panose="020B0604020202020204" pitchFamily="34" charset="0"/>
              <a:buChar char="•"/>
            </a:pPr>
            <a:r>
              <a:rPr lang="nb-NO" sz="1800" b="1" i="1" dirty="0" smtClean="0"/>
              <a:t>God kommunikasjon</a:t>
            </a:r>
          </a:p>
          <a:p>
            <a:pPr>
              <a:buFont typeface="Arial" panose="020B0604020202020204" pitchFamily="34" charset="0"/>
              <a:buChar char="•"/>
            </a:pPr>
            <a:r>
              <a:rPr lang="nb-NO" sz="1800" b="1" i="1" dirty="0" smtClean="0"/>
              <a:t>Treningstilbud på alle nivåer</a:t>
            </a:r>
          </a:p>
          <a:p>
            <a:pPr>
              <a:buFont typeface="Arial" panose="020B0604020202020204" pitchFamily="34" charset="0"/>
              <a:buChar char="•"/>
            </a:pPr>
            <a:r>
              <a:rPr lang="nb-NO" sz="1800" b="1" i="1" dirty="0" smtClean="0"/>
              <a:t>Ikke glem de som er gode/ vil bli gode – aksepter alle </a:t>
            </a:r>
            <a:r>
              <a:rPr lang="nb-NO" sz="1800" b="1" i="1" dirty="0" err="1" smtClean="0"/>
              <a:t>amibisjoner</a:t>
            </a:r>
            <a:r>
              <a:rPr lang="nb-NO" sz="1800" b="1" i="1" dirty="0" smtClean="0"/>
              <a:t>, og vis det!</a:t>
            </a:r>
          </a:p>
          <a:p>
            <a:pPr marL="0" indent="0">
              <a:buNone/>
            </a:pPr>
            <a:endParaRPr lang="nb-NO" sz="1800" b="1" i="1" dirty="0" smtClean="0"/>
          </a:p>
          <a:p>
            <a:pPr>
              <a:buFont typeface="Arial" panose="020B0604020202020204" pitchFamily="34" charset="0"/>
              <a:buChar char="•"/>
            </a:pPr>
            <a:endParaRPr lang="nb-NO" sz="1800" dirty="0"/>
          </a:p>
          <a:p>
            <a:pPr marL="0" indent="0">
              <a:buNone/>
            </a:pPr>
            <a:r>
              <a:rPr lang="nb-NO" sz="1800" b="1" i="1" dirty="0" smtClean="0"/>
              <a:t> </a:t>
            </a:r>
          </a:p>
          <a:p>
            <a:pPr marL="0" indent="0">
              <a:buNone/>
            </a:pPr>
            <a:endParaRPr lang="nb-NO" sz="1800" b="1" i="1" dirty="0"/>
          </a:p>
          <a:p>
            <a:pPr marL="0" indent="0">
              <a:buNone/>
            </a:pPr>
            <a:endParaRPr lang="nb-NO" sz="1800" dirty="0"/>
          </a:p>
          <a:p>
            <a:pPr marL="0" indent="0">
              <a:buNone/>
            </a:pPr>
            <a:endParaRPr lang="nb-NO" sz="1800" i="1" dirty="0"/>
          </a:p>
        </p:txBody>
      </p:sp>
    </p:spTree>
    <p:extLst>
      <p:ext uri="{BB962C8B-B14F-4D97-AF65-F5344CB8AC3E}">
        <p14:creationId xmlns:p14="http://schemas.microsoft.com/office/powerpoint/2010/main" val="2157447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GIL konferansen 2017</a:t>
            </a:r>
          </a:p>
        </p:txBody>
      </p:sp>
      <p:sp>
        <p:nvSpPr>
          <p:cNvPr id="3" name="Plassholder for innhold 2"/>
          <p:cNvSpPr>
            <a:spLocks noGrp="1"/>
          </p:cNvSpPr>
          <p:nvPr>
            <p:ph idx="1"/>
          </p:nvPr>
        </p:nvSpPr>
        <p:spPr>
          <a:xfrm>
            <a:off x="440429" y="1196752"/>
            <a:ext cx="8229600" cy="4896544"/>
          </a:xfrm>
        </p:spPr>
        <p:txBody>
          <a:bodyPr/>
          <a:lstStyle/>
          <a:p>
            <a:pPr marL="0" indent="0">
              <a:buNone/>
            </a:pPr>
            <a:r>
              <a:rPr lang="nb-NO" sz="1800" b="1" i="1" dirty="0" smtClean="0"/>
              <a:t> </a:t>
            </a:r>
            <a:r>
              <a:rPr lang="nb-NO" sz="1800" b="1" i="1" dirty="0"/>
              <a:t>GIL ønsker å være en breddeklubb der utøverne skal få drive med alle de idrettene de ønsker. Hvordan kan vi legge til rette for dette</a:t>
            </a:r>
            <a:r>
              <a:rPr lang="nb-NO" sz="1800" b="1" i="1" dirty="0" smtClean="0"/>
              <a:t>?</a:t>
            </a:r>
            <a:endParaRPr lang="nb-NO" sz="1800" dirty="0" smtClean="0"/>
          </a:p>
          <a:p>
            <a:pPr marL="0" indent="0">
              <a:buNone/>
            </a:pPr>
            <a:endParaRPr lang="nb-NO" sz="1800" b="1" i="1" dirty="0"/>
          </a:p>
          <a:p>
            <a:pPr>
              <a:buFont typeface="Arial" panose="020B0604020202020204" pitchFamily="34" charset="0"/>
              <a:buChar char="•"/>
            </a:pPr>
            <a:r>
              <a:rPr lang="nb-NO" sz="1800" b="1" i="1" dirty="0" smtClean="0"/>
              <a:t>Ikke snakke andre idretter «ned»</a:t>
            </a:r>
          </a:p>
          <a:p>
            <a:pPr>
              <a:buFont typeface="Arial" panose="020B0604020202020204" pitchFamily="34" charset="0"/>
              <a:buChar char="•"/>
            </a:pPr>
            <a:r>
              <a:rPr lang="nb-NO" sz="1800" b="1" i="1" dirty="0" smtClean="0"/>
              <a:t>Holdninger hos trenerne</a:t>
            </a:r>
          </a:p>
          <a:p>
            <a:pPr>
              <a:buFont typeface="Arial" panose="020B0604020202020204" pitchFamily="34" charset="0"/>
              <a:buChar char="•"/>
            </a:pPr>
            <a:r>
              <a:rPr lang="nb-NO" sz="1800" b="1" i="1" dirty="0" smtClean="0"/>
              <a:t>Klubbmesterskap i allsidighet</a:t>
            </a:r>
          </a:p>
          <a:p>
            <a:pPr>
              <a:buFont typeface="Arial" panose="020B0604020202020204" pitchFamily="34" charset="0"/>
              <a:buChar char="•"/>
            </a:pPr>
            <a:r>
              <a:rPr lang="nb-NO" sz="1800" b="1" i="1" dirty="0" smtClean="0"/>
              <a:t>Kompetanse på trenerne</a:t>
            </a:r>
          </a:p>
          <a:p>
            <a:pPr>
              <a:buFont typeface="Arial" panose="020B0604020202020204" pitchFamily="34" charset="0"/>
              <a:buChar char="•"/>
            </a:pPr>
            <a:r>
              <a:rPr lang="nb-NO" sz="1800" b="1" i="1" dirty="0" smtClean="0"/>
              <a:t>Skape arenaer for gode dialoger</a:t>
            </a:r>
          </a:p>
          <a:p>
            <a:pPr>
              <a:buFont typeface="Arial" panose="020B0604020202020204" pitchFamily="34" charset="0"/>
              <a:buChar char="•"/>
            </a:pPr>
            <a:r>
              <a:rPr lang="nb-NO" sz="1800" b="1" i="1" dirty="0" smtClean="0"/>
              <a:t>Fellestreninger – det skal trenes mye </a:t>
            </a:r>
            <a:r>
              <a:rPr lang="nb-NO" sz="1800" b="1" i="1" dirty="0" err="1" smtClean="0"/>
              <a:t>kjernemusklatur</a:t>
            </a:r>
            <a:r>
              <a:rPr lang="nb-NO" sz="1800" b="1" i="1" dirty="0" smtClean="0"/>
              <a:t> i GIL</a:t>
            </a:r>
          </a:p>
          <a:p>
            <a:pPr>
              <a:buFont typeface="Arial" panose="020B0604020202020204" pitchFamily="34" charset="0"/>
              <a:buChar char="•"/>
            </a:pPr>
            <a:r>
              <a:rPr lang="nb-NO" sz="1800" b="1" i="1" dirty="0" smtClean="0"/>
              <a:t>Trenerne må være samkjørte på tvers av idretter</a:t>
            </a:r>
          </a:p>
          <a:p>
            <a:pPr lvl="1">
              <a:buFont typeface="Arial" panose="020B0604020202020204" pitchFamily="34" charset="0"/>
              <a:buChar char="•"/>
            </a:pPr>
            <a:r>
              <a:rPr lang="nb-NO" sz="1400" b="1" i="1" dirty="0" smtClean="0"/>
              <a:t>Samlinger</a:t>
            </a:r>
          </a:p>
          <a:p>
            <a:pPr lvl="1">
              <a:buFont typeface="Arial" panose="020B0604020202020204" pitchFamily="34" charset="0"/>
              <a:buChar char="•"/>
            </a:pPr>
            <a:r>
              <a:rPr lang="nb-NO" sz="1400" b="1" i="1" dirty="0" smtClean="0"/>
              <a:t>Treninger</a:t>
            </a:r>
          </a:p>
          <a:p>
            <a:pPr lvl="1">
              <a:buFont typeface="Arial" panose="020B0604020202020204" pitchFamily="34" charset="0"/>
              <a:buChar char="•"/>
            </a:pPr>
            <a:r>
              <a:rPr lang="nb-NO" sz="1400" b="1" i="1" dirty="0" smtClean="0"/>
              <a:t>GIL-kalenderen</a:t>
            </a:r>
          </a:p>
          <a:p>
            <a:pPr marL="0" indent="0">
              <a:buNone/>
            </a:pPr>
            <a:endParaRPr lang="nb-NO" sz="1800" b="1" i="1" dirty="0"/>
          </a:p>
          <a:p>
            <a:pPr marL="0" indent="0">
              <a:buNone/>
            </a:pPr>
            <a:endParaRPr lang="nb-NO" sz="1800" dirty="0"/>
          </a:p>
          <a:p>
            <a:pPr marL="0" indent="0">
              <a:buNone/>
            </a:pPr>
            <a:endParaRPr lang="nb-NO" sz="1800" i="1" dirty="0"/>
          </a:p>
        </p:txBody>
      </p:sp>
    </p:spTree>
    <p:extLst>
      <p:ext uri="{BB962C8B-B14F-4D97-AF65-F5344CB8AC3E}">
        <p14:creationId xmlns:p14="http://schemas.microsoft.com/office/powerpoint/2010/main" val="205720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GIL konferansen 2017</a:t>
            </a:r>
          </a:p>
        </p:txBody>
      </p:sp>
      <p:sp>
        <p:nvSpPr>
          <p:cNvPr id="3" name="Plassholder for innhold 2"/>
          <p:cNvSpPr>
            <a:spLocks noGrp="1"/>
          </p:cNvSpPr>
          <p:nvPr>
            <p:ph idx="1"/>
          </p:nvPr>
        </p:nvSpPr>
        <p:spPr>
          <a:xfrm>
            <a:off x="440429" y="1196752"/>
            <a:ext cx="8229600" cy="4896544"/>
          </a:xfrm>
        </p:spPr>
        <p:txBody>
          <a:bodyPr/>
          <a:lstStyle/>
          <a:p>
            <a:pPr marL="0" indent="0">
              <a:buNone/>
            </a:pPr>
            <a:r>
              <a:rPr lang="nb-NO" sz="1800" b="1" i="1" dirty="0"/>
              <a:t>Hva kan GIL gjøre for at vi skal være en klubb for alle, uavhengig av økonomi og sosial tilhørighet</a:t>
            </a:r>
            <a:r>
              <a:rPr lang="nb-NO" sz="1800" b="1" i="1" dirty="0" smtClean="0"/>
              <a:t>?</a:t>
            </a:r>
          </a:p>
          <a:p>
            <a:pPr marL="0" indent="0">
              <a:buNone/>
            </a:pPr>
            <a:endParaRPr lang="nb-NO" sz="1800" b="1" i="1" dirty="0"/>
          </a:p>
          <a:p>
            <a:pPr>
              <a:buFont typeface="Arial" panose="020B0604020202020204" pitchFamily="34" charset="0"/>
              <a:buChar char="•"/>
            </a:pPr>
            <a:r>
              <a:rPr lang="nb-NO" sz="1800" b="1" i="1" dirty="0" smtClean="0"/>
              <a:t>Ingen skal nektes</a:t>
            </a:r>
          </a:p>
          <a:p>
            <a:pPr>
              <a:buFont typeface="Arial" panose="020B0604020202020204" pitchFamily="34" charset="0"/>
              <a:buChar char="•"/>
            </a:pPr>
            <a:r>
              <a:rPr lang="nb-NO" sz="1800" b="1" i="1" dirty="0" smtClean="0"/>
              <a:t>RBU</a:t>
            </a:r>
          </a:p>
          <a:p>
            <a:pPr>
              <a:buFont typeface="Arial" panose="020B0604020202020204" pitchFamily="34" charset="0"/>
              <a:buChar char="•"/>
            </a:pPr>
            <a:r>
              <a:rPr lang="nb-NO" sz="1800" b="1" i="1" dirty="0" smtClean="0"/>
              <a:t>«Kvantumsrabatt» for de som har unger i flere idretter</a:t>
            </a:r>
          </a:p>
          <a:p>
            <a:pPr>
              <a:buFont typeface="Arial" panose="020B0604020202020204" pitchFamily="34" charset="0"/>
              <a:buChar char="•"/>
            </a:pPr>
            <a:r>
              <a:rPr lang="nb-NO" sz="1800" b="1" i="1" dirty="0" smtClean="0"/>
              <a:t>Engasjere foreldre på andre felt enn økonomi – skal </a:t>
            </a:r>
            <a:r>
              <a:rPr lang="nb-NO" sz="1800" b="1" i="1" dirty="0" err="1" smtClean="0"/>
              <a:t>hensyntas</a:t>
            </a:r>
            <a:endParaRPr lang="nb-NO" sz="1800" b="1" i="1" dirty="0" smtClean="0"/>
          </a:p>
          <a:p>
            <a:pPr>
              <a:buFont typeface="Arial" panose="020B0604020202020204" pitchFamily="34" charset="0"/>
              <a:buChar char="•"/>
            </a:pPr>
            <a:r>
              <a:rPr lang="nb-NO" sz="1800" b="1" i="1" dirty="0" smtClean="0"/>
              <a:t>Byttesentral</a:t>
            </a:r>
          </a:p>
          <a:p>
            <a:pPr>
              <a:buFont typeface="Arial" panose="020B0604020202020204" pitchFamily="34" charset="0"/>
              <a:buChar char="•"/>
            </a:pPr>
            <a:r>
              <a:rPr lang="nb-NO" sz="1800" b="1" i="1" dirty="0" smtClean="0"/>
              <a:t>Klubben må se alle, og ta initiativ ovenfor de som trenger det – terskelen er høy for de som har utfordringer</a:t>
            </a:r>
            <a:endParaRPr lang="nb-NO" sz="1800" dirty="0"/>
          </a:p>
          <a:p>
            <a:pPr marL="0" indent="0">
              <a:buNone/>
            </a:pPr>
            <a:r>
              <a:rPr lang="nb-NO" sz="1800" b="1" i="1" dirty="0" smtClean="0"/>
              <a:t> </a:t>
            </a:r>
          </a:p>
          <a:p>
            <a:pPr marL="0" indent="0">
              <a:buNone/>
            </a:pPr>
            <a:endParaRPr lang="nb-NO" sz="1800" b="1" i="1" dirty="0"/>
          </a:p>
          <a:p>
            <a:pPr marL="0" indent="0">
              <a:buNone/>
            </a:pPr>
            <a:endParaRPr lang="nb-NO" sz="1800" dirty="0"/>
          </a:p>
          <a:p>
            <a:pPr marL="0" indent="0">
              <a:buNone/>
            </a:pPr>
            <a:endParaRPr lang="nb-NO" sz="1800" i="1" dirty="0"/>
          </a:p>
        </p:txBody>
      </p:sp>
    </p:spTree>
    <p:extLst>
      <p:ext uri="{BB962C8B-B14F-4D97-AF65-F5344CB8AC3E}">
        <p14:creationId xmlns:p14="http://schemas.microsoft.com/office/powerpoint/2010/main" val="2288630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GIL konferansen 2017</a:t>
            </a:r>
          </a:p>
        </p:txBody>
      </p:sp>
      <p:sp>
        <p:nvSpPr>
          <p:cNvPr id="3" name="Plassholder for innhold 2"/>
          <p:cNvSpPr>
            <a:spLocks noGrp="1"/>
          </p:cNvSpPr>
          <p:nvPr>
            <p:ph idx="1"/>
          </p:nvPr>
        </p:nvSpPr>
        <p:spPr>
          <a:xfrm>
            <a:off x="440429" y="1196752"/>
            <a:ext cx="8229600" cy="4896544"/>
          </a:xfrm>
        </p:spPr>
        <p:txBody>
          <a:bodyPr/>
          <a:lstStyle/>
          <a:p>
            <a:r>
              <a:rPr lang="nb-NO" sz="1800" b="1" i="1" dirty="0"/>
              <a:t>Hvilke roller og oppgaver mener dere ungdommen i GIL kan ha? </a:t>
            </a:r>
            <a:endParaRPr lang="nb-NO" sz="1800" dirty="0"/>
          </a:p>
          <a:p>
            <a:pPr marL="0" indent="0">
              <a:buNone/>
            </a:pPr>
            <a:r>
              <a:rPr lang="nb-NO" sz="1800" b="1" i="1" dirty="0"/>
              <a:t> </a:t>
            </a:r>
            <a:r>
              <a:rPr lang="nb-NO" sz="1800" b="1" i="1" dirty="0" smtClean="0"/>
              <a:t>Hvordan </a:t>
            </a:r>
            <a:r>
              <a:rPr lang="nb-NO" sz="1800" b="1" i="1" dirty="0"/>
              <a:t>kan vi få til dette</a:t>
            </a:r>
            <a:r>
              <a:rPr lang="nb-NO" sz="1800" b="1" i="1" dirty="0" smtClean="0"/>
              <a:t>?</a:t>
            </a:r>
          </a:p>
          <a:p>
            <a:pPr marL="0" indent="0">
              <a:buNone/>
            </a:pPr>
            <a:endParaRPr lang="nb-NO" sz="1800" b="1" i="1" dirty="0"/>
          </a:p>
          <a:p>
            <a:pPr>
              <a:buFont typeface="Arial" panose="020B0604020202020204" pitchFamily="34" charset="0"/>
              <a:buChar char="•"/>
            </a:pPr>
            <a:r>
              <a:rPr lang="nb-NO" sz="1800" b="1" i="1" dirty="0" smtClean="0"/>
              <a:t>Rekruttere unge, lokale trenere</a:t>
            </a:r>
          </a:p>
          <a:p>
            <a:pPr>
              <a:buFont typeface="Arial" panose="020B0604020202020204" pitchFamily="34" charset="0"/>
              <a:buChar char="•"/>
            </a:pPr>
            <a:r>
              <a:rPr lang="nb-NO" sz="1800" b="1" i="1" dirty="0" smtClean="0"/>
              <a:t>De eldre er «gjester»</a:t>
            </a:r>
          </a:p>
          <a:p>
            <a:pPr>
              <a:buFont typeface="Arial" panose="020B0604020202020204" pitchFamily="34" charset="0"/>
              <a:buChar char="•"/>
            </a:pPr>
            <a:r>
              <a:rPr lang="nb-NO" sz="1800" b="1" i="1" dirty="0" smtClean="0"/>
              <a:t>Mange utøvere i Gjerdrum har et ekstremt godt tilbud – bør forplikte til å stille opp for klubben</a:t>
            </a:r>
          </a:p>
          <a:p>
            <a:pPr>
              <a:buFont typeface="Arial" panose="020B0604020202020204" pitchFamily="34" charset="0"/>
              <a:buChar char="•"/>
            </a:pPr>
            <a:r>
              <a:rPr lang="nb-NO" sz="1800" b="1" i="1" dirty="0" smtClean="0"/>
              <a:t>Ungdommer er gode på sosiale medier</a:t>
            </a:r>
          </a:p>
          <a:p>
            <a:pPr>
              <a:buFont typeface="Arial" panose="020B0604020202020204" pitchFamily="34" charset="0"/>
              <a:buChar char="•"/>
            </a:pPr>
            <a:r>
              <a:rPr lang="nb-NO" sz="1800" b="1" i="1" dirty="0" smtClean="0"/>
              <a:t>Engasjere seg i ungdomsrådet</a:t>
            </a:r>
          </a:p>
          <a:p>
            <a:pPr>
              <a:buFont typeface="Arial" panose="020B0604020202020204" pitchFamily="34" charset="0"/>
              <a:buChar char="•"/>
            </a:pPr>
            <a:r>
              <a:rPr lang="nb-NO" sz="1800" b="1" i="1" dirty="0" smtClean="0"/>
              <a:t>Delta i planlegging av sesong, </a:t>
            </a:r>
            <a:r>
              <a:rPr lang="nb-NO" sz="1800" b="1" i="1" dirty="0" err="1" smtClean="0"/>
              <a:t>ift</a:t>
            </a:r>
            <a:r>
              <a:rPr lang="nb-NO" sz="1800" b="1" i="1" dirty="0" smtClean="0"/>
              <a:t> aktiviteter, øvelser, samlinger m.m.</a:t>
            </a:r>
          </a:p>
          <a:p>
            <a:pPr>
              <a:buFont typeface="Arial" panose="020B0604020202020204" pitchFamily="34" charset="0"/>
              <a:buChar char="•"/>
            </a:pPr>
            <a:r>
              <a:rPr lang="nb-NO" sz="1800" b="1" i="1" dirty="0" smtClean="0"/>
              <a:t>Vi som voksne må inkludere de i praksis – spør de til råds</a:t>
            </a:r>
          </a:p>
          <a:p>
            <a:pPr lvl="1">
              <a:buFont typeface="Arial" panose="020B0604020202020204" pitchFamily="34" charset="0"/>
              <a:buChar char="•"/>
            </a:pPr>
            <a:endParaRPr lang="nb-NO" sz="1400" b="1" i="1" dirty="0" smtClean="0"/>
          </a:p>
          <a:p>
            <a:endParaRPr lang="nb-NO" sz="1800" b="1" i="1" dirty="0"/>
          </a:p>
          <a:p>
            <a:endParaRPr lang="nb-NO" sz="1800" dirty="0"/>
          </a:p>
          <a:p>
            <a:pPr marL="0" indent="0">
              <a:buNone/>
            </a:pPr>
            <a:r>
              <a:rPr lang="nb-NO" sz="1800" b="1" i="1" dirty="0" smtClean="0"/>
              <a:t> </a:t>
            </a:r>
          </a:p>
          <a:p>
            <a:pPr marL="0" indent="0">
              <a:buNone/>
            </a:pPr>
            <a:endParaRPr lang="nb-NO" sz="1800" b="1" i="1" dirty="0"/>
          </a:p>
          <a:p>
            <a:pPr marL="0" indent="0">
              <a:buNone/>
            </a:pPr>
            <a:endParaRPr lang="nb-NO" sz="1800" dirty="0"/>
          </a:p>
          <a:p>
            <a:pPr marL="0" indent="0">
              <a:buNone/>
            </a:pPr>
            <a:endParaRPr lang="nb-NO" sz="1800" i="1" dirty="0"/>
          </a:p>
        </p:txBody>
      </p:sp>
    </p:spTree>
    <p:extLst>
      <p:ext uri="{BB962C8B-B14F-4D97-AF65-F5344CB8AC3E}">
        <p14:creationId xmlns:p14="http://schemas.microsoft.com/office/powerpoint/2010/main" val="2036304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GIL konferansen 2017</a:t>
            </a:r>
          </a:p>
        </p:txBody>
      </p:sp>
      <p:sp>
        <p:nvSpPr>
          <p:cNvPr id="3" name="Plassholder for innhold 2"/>
          <p:cNvSpPr>
            <a:spLocks noGrp="1"/>
          </p:cNvSpPr>
          <p:nvPr>
            <p:ph idx="1"/>
          </p:nvPr>
        </p:nvSpPr>
        <p:spPr/>
        <p:txBody>
          <a:bodyPr/>
          <a:lstStyle/>
          <a:p>
            <a:pPr marL="0" indent="0">
              <a:buNone/>
            </a:pPr>
            <a:endParaRPr lang="nb-NO" sz="2000" dirty="0" smtClean="0"/>
          </a:p>
          <a:p>
            <a:pPr marL="0" indent="0" algn="ctr">
              <a:buNone/>
            </a:pPr>
            <a:r>
              <a:rPr lang="nb-NO" sz="2000" b="1" dirty="0" smtClean="0"/>
              <a:t>«FLEST MULIG – LENGST MULIG»</a:t>
            </a:r>
          </a:p>
          <a:p>
            <a:pPr marL="0" indent="0" algn="ctr">
              <a:buNone/>
            </a:pPr>
            <a:endParaRPr lang="nb-NO" sz="2000" dirty="0"/>
          </a:p>
          <a:p>
            <a:pPr marL="0" indent="0" algn="ctr">
              <a:buNone/>
            </a:pPr>
            <a:endParaRPr lang="nb-NO" sz="2000" dirty="0" smtClean="0"/>
          </a:p>
          <a:p>
            <a:pPr marL="0" indent="0" algn="ctr">
              <a:buNone/>
            </a:pPr>
            <a:r>
              <a:rPr lang="nb-NO" sz="2000" dirty="0" smtClean="0"/>
              <a:t>TA GJERNE KONTAKT FOR EN PRAT OM HVORDAN VI KAN FINNE GODE LØSNINGER FOR DITT LAG, DITT BARN, DIN GRUPPE, DITT FORELDRENETTVERK, ELLER OM DU HAR GODE IDEER FOR VIDERE UTVIKLING AV GJERDRUM IDRETTSLAG</a:t>
            </a:r>
            <a:endParaRPr lang="nb-NO" sz="2000" dirty="0"/>
          </a:p>
        </p:txBody>
      </p:sp>
    </p:spTree>
    <p:extLst>
      <p:ext uri="{BB962C8B-B14F-4D97-AF65-F5344CB8AC3E}">
        <p14:creationId xmlns:p14="http://schemas.microsoft.com/office/powerpoint/2010/main" val="3481601289"/>
      </p:ext>
    </p:extLst>
  </p:cSld>
  <p:clrMapOvr>
    <a:masterClrMapping/>
  </p:clrMapOvr>
</p:sld>
</file>

<file path=ppt/theme/theme1.xml><?xml version="1.0" encoding="utf-8"?>
<a:theme xmlns:a="http://schemas.openxmlformats.org/drawingml/2006/main" name="Standard utforming">
  <a:themeElements>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2678</TotalTime>
  <Words>404</Words>
  <Application>Microsoft Office PowerPoint</Application>
  <PresentationFormat>Skjermfremvisning (4:3)</PresentationFormat>
  <Paragraphs>89</Paragraphs>
  <Slides>7</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7</vt:i4>
      </vt:variant>
    </vt:vector>
  </HeadingPairs>
  <TitlesOfParts>
    <vt:vector size="10" baseType="lpstr">
      <vt:lpstr>ＭＳ Ｐゴシック</vt:lpstr>
      <vt:lpstr>Arial</vt:lpstr>
      <vt:lpstr>Standard utforming</vt:lpstr>
      <vt:lpstr>GIL konferansen 2017</vt:lpstr>
      <vt:lpstr>GIL konferansen 2017</vt:lpstr>
      <vt:lpstr>GIL konferansen 2017</vt:lpstr>
      <vt:lpstr>GIL konferansen 2017</vt:lpstr>
      <vt:lpstr>GIL konferansen 2017</vt:lpstr>
      <vt:lpstr>GIL konferansen 2017</vt:lpstr>
      <vt:lpstr>GIL konferansen 2017</vt:lpstr>
    </vt:vector>
  </TitlesOfParts>
  <Company>DFI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Stein Erik Halck</dc:creator>
  <cp:lastModifiedBy>Kristen Elstad</cp:lastModifiedBy>
  <cp:revision>234</cp:revision>
  <cp:lastPrinted>2017-02-06T09:30:45Z</cp:lastPrinted>
  <dcterms:created xsi:type="dcterms:W3CDTF">2008-11-18T11:30:36Z</dcterms:created>
  <dcterms:modified xsi:type="dcterms:W3CDTF">2017-04-26T19:03:17Z</dcterms:modified>
</cp:coreProperties>
</file>